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5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9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3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8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3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4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3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4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85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1CDC0-74BA-404F-BCFD-05CF2BD11B93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5AB6-60AC-420B-A698-6A97D5F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0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em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84" y="610078"/>
            <a:ext cx="4364479" cy="3218891"/>
          </a:xfrm>
          <a:prstGeom prst="rect">
            <a:avLst/>
          </a:prstGeom>
          <a:ln w="6350">
            <a:solidFill>
              <a:schemeClr val="tx1"/>
            </a:solidFill>
            <a:prstDash val="sysDash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30" y="1707261"/>
            <a:ext cx="4517301" cy="2875419"/>
          </a:xfrm>
          <a:prstGeom prst="rect">
            <a:avLst/>
          </a:prstGeom>
          <a:ln w="6350">
            <a:solidFill>
              <a:schemeClr val="tx1"/>
            </a:solidFill>
            <a:prstDash val="sysDash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32" y="2873331"/>
            <a:ext cx="4302830" cy="2874245"/>
          </a:xfrm>
          <a:prstGeom prst="rect">
            <a:avLst/>
          </a:prstGeom>
          <a:ln w="6350">
            <a:solidFill>
              <a:schemeClr val="tx1"/>
            </a:solidFill>
            <a:prstDash val="sysDash"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6207853" y="1157681"/>
            <a:ext cx="2592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84609" y="926848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Calculator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231310" y="2323751"/>
            <a:ext cx="1568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84609" y="2092918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Home </a:t>
            </a:r>
            <a:r>
              <a:rPr lang="en-US" sz="2400" dirty="0" err="1"/>
              <a:t>IoT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271545" y="3489821"/>
            <a:ext cx="528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84609" y="3258988"/>
            <a:ext cx="1535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Pomodoro Timer</a:t>
            </a:r>
          </a:p>
        </p:txBody>
      </p:sp>
    </p:spTree>
    <p:extLst>
      <p:ext uri="{BB962C8B-B14F-4D97-AF65-F5344CB8AC3E}">
        <p14:creationId xmlns:p14="http://schemas.microsoft.com/office/powerpoint/2010/main" val="4153903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756" y="3688380"/>
            <a:ext cx="4197589" cy="25391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"/>
          <a:stretch/>
        </p:blipFill>
        <p:spPr>
          <a:xfrm>
            <a:off x="5837781" y="3688380"/>
            <a:ext cx="4197589" cy="25391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8" y="1972283"/>
            <a:ext cx="1952898" cy="581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69" y="2165168"/>
            <a:ext cx="1479913" cy="406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3" y="2749394"/>
            <a:ext cx="1428367" cy="634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91" y="1313488"/>
            <a:ext cx="1567017" cy="583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4" y="1162700"/>
            <a:ext cx="2073907" cy="7208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5883" y="1016446"/>
            <a:ext cx="4210050" cy="25527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6678" y="2719953"/>
            <a:ext cx="2120129" cy="6266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059" y="492205"/>
            <a:ext cx="3798719" cy="23078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3826" y="600226"/>
            <a:ext cx="4218798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2" b="7530"/>
          <a:stretch/>
        </p:blipFill>
        <p:spPr>
          <a:xfrm>
            <a:off x="2490562" y="1075997"/>
            <a:ext cx="3229426" cy="17948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62" y="3200070"/>
            <a:ext cx="3229426" cy="1794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3" b="4363"/>
          <a:stretch/>
        </p:blipFill>
        <p:spPr>
          <a:xfrm>
            <a:off x="5719988" y="3200069"/>
            <a:ext cx="3229426" cy="1794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588" y="1078446"/>
            <a:ext cx="3225064" cy="17923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62" y="3531764"/>
            <a:ext cx="3225064" cy="1792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195" y="4098708"/>
            <a:ext cx="3231160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5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9" b="8397"/>
          <a:stretch/>
        </p:blipFill>
        <p:spPr>
          <a:xfrm>
            <a:off x="1495076" y="1114235"/>
            <a:ext cx="4200874" cy="27262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" r="8846"/>
          <a:stretch/>
        </p:blipFill>
        <p:spPr>
          <a:xfrm>
            <a:off x="3085751" y="1114235"/>
            <a:ext cx="4200874" cy="2734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772" t="5882" r="8100" b="60"/>
          <a:stretch/>
        </p:blipFill>
        <p:spPr>
          <a:xfrm>
            <a:off x="5695950" y="3001136"/>
            <a:ext cx="4200875" cy="2724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921" y="2062233"/>
            <a:ext cx="4200508" cy="2725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951" y="901327"/>
            <a:ext cx="4200508" cy="2731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746" y="2066426"/>
            <a:ext cx="4200508" cy="27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5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92" y="1535185"/>
            <a:ext cx="421606" cy="421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4" t="17531" r="17775" b="17445"/>
          <a:stretch/>
        </p:blipFill>
        <p:spPr>
          <a:xfrm>
            <a:off x="2416029" y="1535185"/>
            <a:ext cx="420491" cy="4216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31" y="2866333"/>
            <a:ext cx="420660" cy="420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675" y="2866333"/>
            <a:ext cx="420660" cy="4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8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Lonie</dc:creator>
  <cp:lastModifiedBy>Grant Lonie</cp:lastModifiedBy>
  <cp:revision>6</cp:revision>
  <dcterms:created xsi:type="dcterms:W3CDTF">2017-04-28T19:13:34Z</dcterms:created>
  <dcterms:modified xsi:type="dcterms:W3CDTF">2017-04-28T20:19:09Z</dcterms:modified>
</cp:coreProperties>
</file>